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59" r:id="rId9"/>
    <p:sldId id="263" r:id="rId10"/>
    <p:sldId id="264" r:id="rId11"/>
  </p:sldIdLst>
  <p:sldSz cx="9144000" cy="6858000" type="screen4x3"/>
  <p:notesSz cx="9356725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5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3949" cy="3530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0671" y="0"/>
            <a:ext cx="4053948" cy="3530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1F147-B2A3-4284-829F-1882BFE55340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2450" y="882650"/>
            <a:ext cx="3171825" cy="237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5041" y="3393799"/>
            <a:ext cx="7486644" cy="27775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00241"/>
            <a:ext cx="4053949" cy="3530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0671" y="6700241"/>
            <a:ext cx="4053948" cy="3530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0E04-DD22-4FA1-AA6B-777A23A65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6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0E04-DD22-4FA1-AA6B-777A23A656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51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0E04-DD22-4FA1-AA6B-777A23A656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8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0E04-DD22-4FA1-AA6B-777A23A656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5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0E04-DD22-4FA1-AA6B-777A23A656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5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0E04-DD22-4FA1-AA6B-777A23A656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0E04-DD22-4FA1-AA6B-777A23A656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0E04-DD22-4FA1-AA6B-777A23A656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0E04-DD22-4FA1-AA6B-777A23A656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5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0E04-DD22-4FA1-AA6B-777A23A656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39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0E04-DD22-4FA1-AA6B-777A23A656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803-7BF9-4BD9-8388-69535EBC83E5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9CA0-E010-4779-AF39-BA55689BCA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8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803-7BF9-4BD9-8388-69535EBC83E5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9CA0-E010-4779-AF39-BA55689BC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6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803-7BF9-4BD9-8388-69535EBC83E5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9CA0-E010-4779-AF39-BA55689BC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3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803-7BF9-4BD9-8388-69535EBC83E5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9CA0-E010-4779-AF39-BA55689BC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7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803-7BF9-4BD9-8388-69535EBC83E5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9CA0-E010-4779-AF39-BA55689BCA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0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803-7BF9-4BD9-8388-69535EBC83E5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9CA0-E010-4779-AF39-BA55689BC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4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803-7BF9-4BD9-8388-69535EBC83E5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9CA0-E010-4779-AF39-BA55689BC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8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803-7BF9-4BD9-8388-69535EBC83E5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9CA0-E010-4779-AF39-BA55689BC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9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803-7BF9-4BD9-8388-69535EBC83E5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9CA0-E010-4779-AF39-BA55689BC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9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803-7BF9-4BD9-8388-69535EBC83E5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9CA0-E010-4779-AF39-BA55689BC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803-7BF9-4BD9-8388-69535EBC83E5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9CA0-E010-4779-AF39-BA55689BC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2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85" y="62783"/>
            <a:ext cx="7305983" cy="917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794" y="1445342"/>
            <a:ext cx="6627556" cy="4731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E803-7BF9-4BD9-8388-69535EBC83E5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9CA0-E010-4779-AF39-BA55689BC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6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 w="12700">
            <a:solidFill>
              <a:schemeClr val="tx1"/>
            </a:solidFill>
          </a:ln>
          <a:solidFill>
            <a:srgbClr val="9F0879"/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67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6" y="1486508"/>
            <a:ext cx="7105918" cy="205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03" y="3825025"/>
            <a:ext cx="5957937" cy="1823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44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QuickChoke will allow any trap shooter to insert a gun choke in 30 seconds or less!</a:t>
            </a:r>
          </a:p>
          <a:p>
            <a:r>
              <a:rPr lang="en-US" dirty="0" smtClean="0"/>
              <a:t>The choke will consist of 12 threads making the inserting of the choke fast and secure on to the shotgun</a:t>
            </a:r>
          </a:p>
          <a:p>
            <a:r>
              <a:rPr lang="en-US" dirty="0" smtClean="0"/>
              <a:t>This choke will have a very slight weight at the end of the barrel to keep the gun at a vertical angle.</a:t>
            </a:r>
          </a:p>
          <a:p>
            <a:endParaRPr lang="en-US" dirty="0"/>
          </a:p>
        </p:txBody>
      </p:sp>
      <p:pic>
        <p:nvPicPr>
          <p:cNvPr id="4" name="Picture 3" descr="Image result for cool gun choke picture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 t="16419" r="8163" b="16211"/>
          <a:stretch/>
        </p:blipFill>
        <p:spPr bwMode="auto">
          <a:xfrm>
            <a:off x="5874008" y="4668097"/>
            <a:ext cx="2388818" cy="1169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658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gden uta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70" y="4521896"/>
            <a:ext cx="2521642" cy="1558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business will be manufactured in Ogden, Utah.  </a:t>
            </a:r>
          </a:p>
          <a:p>
            <a:r>
              <a:rPr lang="en-US" dirty="0" smtClean="0"/>
              <a:t>All major outfitter stores: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choke will also be able to be purchased on</a:t>
            </a:r>
          </a:p>
        </p:txBody>
      </p:sp>
      <p:sp>
        <p:nvSpPr>
          <p:cNvPr id="4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672" y="4434501"/>
            <a:ext cx="1849379" cy="677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8548" y="5112441"/>
            <a:ext cx="1447628" cy="579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207" y="2537019"/>
            <a:ext cx="1905000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9229" y="2763242"/>
            <a:ext cx="1885111" cy="854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4716" y="2506584"/>
            <a:ext cx="1771185" cy="1771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056" y="2131436"/>
            <a:ext cx="2291699" cy="77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1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QuickChoke will be on social media.  This will open up our target market allowing shooters to see what is available on the market.</a:t>
            </a:r>
          </a:p>
          <a:p>
            <a:r>
              <a:rPr lang="en-US" dirty="0" smtClean="0"/>
              <a:t>Eventually QuickChoke will have intentions of partnering with The Browning Outlet. </a:t>
            </a:r>
            <a:endParaRPr lang="en-US" dirty="0"/>
          </a:p>
        </p:txBody>
      </p:sp>
      <p:pic>
        <p:nvPicPr>
          <p:cNvPr id="4" name="Picture 3" descr="Image result for browning"/>
          <p:cNvPicPr/>
          <p:nvPr/>
        </p:nvPicPr>
        <p:blipFill>
          <a:blip r:embed="rId3" cstate="print"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81" y="4390634"/>
            <a:ext cx="3999230" cy="133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2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794" y="1806498"/>
            <a:ext cx="6627556" cy="4370465"/>
          </a:xfrm>
        </p:spPr>
        <p:txBody>
          <a:bodyPr/>
          <a:lstStyle/>
          <a:p>
            <a:r>
              <a:rPr lang="en-US" dirty="0" smtClean="0"/>
              <a:t>No other product like it on the market. </a:t>
            </a:r>
          </a:p>
          <a:p>
            <a:endParaRPr lang="en-US" dirty="0"/>
          </a:p>
          <a:p>
            <a:r>
              <a:rPr lang="en-US" dirty="0" smtClean="0"/>
              <a:t>Quick</a:t>
            </a:r>
          </a:p>
          <a:p>
            <a:endParaRPr lang="en-US" dirty="0"/>
          </a:p>
          <a:p>
            <a:r>
              <a:rPr lang="en-US" dirty="0" smtClean="0"/>
              <a:t>Saves money</a:t>
            </a:r>
          </a:p>
          <a:p>
            <a:endParaRPr lang="en-US" dirty="0"/>
          </a:p>
          <a:p>
            <a:r>
              <a:rPr lang="en-US" dirty="0" smtClean="0"/>
              <a:t>Color coated</a:t>
            </a:r>
          </a:p>
          <a:p>
            <a:endParaRPr lang="en-US" dirty="0"/>
          </a:p>
        </p:txBody>
      </p:sp>
      <p:pic>
        <p:nvPicPr>
          <p:cNvPr id="4" name="Picture 3" descr="Image result for gun chok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49" y="2442250"/>
            <a:ext cx="2781300" cy="164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04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794" y="1672683"/>
            <a:ext cx="6627556" cy="4504280"/>
          </a:xfrm>
        </p:spPr>
        <p:txBody>
          <a:bodyPr/>
          <a:lstStyle/>
          <a:p>
            <a:r>
              <a:rPr lang="en-US" dirty="0" smtClean="0"/>
              <a:t>Loan of $90,000.00 with 7% interest.</a:t>
            </a:r>
          </a:p>
          <a:p>
            <a:endParaRPr lang="en-US" dirty="0" smtClean="0"/>
          </a:p>
          <a:p>
            <a:r>
              <a:rPr lang="en-US" dirty="0" smtClean="0"/>
              <a:t>Will be paid over 8 years. </a:t>
            </a:r>
          </a:p>
          <a:p>
            <a:endParaRPr lang="en-US" dirty="0" smtClean="0"/>
          </a:p>
          <a:p>
            <a:r>
              <a:rPr lang="en-US" dirty="0" smtClean="0"/>
              <a:t>Choke will cost $45.00-85.00</a:t>
            </a:r>
            <a:endParaRPr lang="en-US" dirty="0"/>
          </a:p>
        </p:txBody>
      </p:sp>
      <p:sp>
        <p:nvSpPr>
          <p:cNvPr id="5" name="AutoShape 4" descr="Image result for mon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buy, cash, co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7" l="0" r="80532">
                        <a14:foregroundMark x1="12553" y1="81463" x2="12553" y2="81463"/>
                        <a14:foregroundMark x1="68511" y1="53984" x2="68511" y2="53984"/>
                        <a14:foregroundMark x1="74043" y1="68455" x2="74043" y2="68455"/>
                        <a14:backgroundMark x1="42021" y1="5854" x2="42021" y2="5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54" y="4108536"/>
            <a:ext cx="2973929" cy="194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2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saving</a:t>
            </a:r>
            <a:endParaRPr lang="en-US" dirty="0"/>
          </a:p>
          <a:p>
            <a:r>
              <a:rPr lang="en-US" dirty="0" smtClean="0"/>
              <a:t>Money saving</a:t>
            </a:r>
          </a:p>
          <a:p>
            <a:r>
              <a:rPr lang="en-US" dirty="0"/>
              <a:t>Loan of $90,000.00 with 7% interest.</a:t>
            </a:r>
          </a:p>
          <a:p>
            <a:r>
              <a:rPr lang="en-US" dirty="0" smtClean="0"/>
              <a:t>Happy shooters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8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38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86" y="1353296"/>
            <a:ext cx="7164107" cy="4699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15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190</Words>
  <Application>Microsoft Office PowerPoint</Application>
  <PresentationFormat>On-screen Show (4:3)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Berlin Sans FB</vt:lpstr>
      <vt:lpstr>Calibri</vt:lpstr>
      <vt:lpstr>Office Theme</vt:lpstr>
      <vt:lpstr>PowerPoint Presentation</vt:lpstr>
      <vt:lpstr>Introduction</vt:lpstr>
      <vt:lpstr>Business Situation</vt:lpstr>
      <vt:lpstr>Opportunities</vt:lpstr>
      <vt:lpstr>Differentiation</vt:lpstr>
      <vt:lpstr>Financial Needs</vt:lpstr>
      <vt:lpstr>Overview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Pollard</dc:creator>
  <cp:lastModifiedBy>Tori Pollard</cp:lastModifiedBy>
  <cp:revision>14</cp:revision>
  <cp:lastPrinted>2017-02-21T17:54:53Z</cp:lastPrinted>
  <dcterms:created xsi:type="dcterms:W3CDTF">2017-02-15T18:50:05Z</dcterms:created>
  <dcterms:modified xsi:type="dcterms:W3CDTF">2017-10-30T16:44:30Z</dcterms:modified>
</cp:coreProperties>
</file>