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1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6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9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9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8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2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8549-B0E6-43F7-96CF-3630FE12F7E3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23B3-E96C-42E1-BBCF-1747E763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647" y="3812919"/>
            <a:ext cx="1781175" cy="2562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282" y="2321955"/>
            <a:ext cx="2143125" cy="2047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94" y="4671314"/>
            <a:ext cx="3093355" cy="2143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b="19125"/>
          <a:stretch/>
        </p:blipFill>
        <p:spPr>
          <a:xfrm>
            <a:off x="3454549" y="2517796"/>
            <a:ext cx="2543026" cy="21407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Hang Tags &amp; Clothing Labels</a:t>
            </a:r>
            <a:endParaRPr lang="en-US" sz="6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Hang Tags</a:t>
            </a:r>
            <a:endParaRPr lang="en-US" sz="54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66906" y="2517796"/>
            <a:ext cx="3051775" cy="21407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 smtClean="0"/>
              <a:t>LABELS</a:t>
            </a:r>
            <a:endParaRPr lang="en-US" sz="5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 rotWithShape="1">
          <a:blip r:embed="rId7"/>
          <a:srcRect l="24293" t="24032" r="13597" b="15784"/>
          <a:stretch/>
        </p:blipFill>
        <p:spPr>
          <a:xfrm>
            <a:off x="6212616" y="2450672"/>
            <a:ext cx="1532238" cy="1112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549" y="4658593"/>
            <a:ext cx="2543026" cy="2143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3498720"/>
            <a:ext cx="2827637" cy="2244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45651" r="15991"/>
          <a:stretch/>
        </p:blipFill>
        <p:spPr>
          <a:xfrm>
            <a:off x="7780145" y="2360055"/>
            <a:ext cx="873211" cy="2009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14404" r="29699"/>
          <a:stretch/>
        </p:blipFill>
        <p:spPr>
          <a:xfrm>
            <a:off x="10292535" y="4199826"/>
            <a:ext cx="1655806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3" y="3424238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Popular Shopping Bags</a:t>
            </a:r>
            <a:endParaRPr lang="en-US" sz="80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949" y="1311748"/>
            <a:ext cx="213360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549" y="1486674"/>
            <a:ext cx="37973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381640"/>
            <a:ext cx="4839979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921" y="3824288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7447" y="3514597"/>
            <a:ext cx="2143125" cy="1609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05280" y="3307236"/>
            <a:ext cx="2114550" cy="2162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662" y="3395663"/>
            <a:ext cx="2105025" cy="2171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8347" y="4878602"/>
            <a:ext cx="24003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t="15473" b="11625"/>
          <a:stretch/>
        </p:blipFill>
        <p:spPr>
          <a:xfrm>
            <a:off x="2643028" y="5444183"/>
            <a:ext cx="2505075" cy="13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Hang Tags &amp; Clothing Labels</vt:lpstr>
      <vt:lpstr>Popular Shopping Bags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Pollard</dc:creator>
  <cp:lastModifiedBy>Tori Pollard</cp:lastModifiedBy>
  <cp:revision>3</cp:revision>
  <dcterms:created xsi:type="dcterms:W3CDTF">2017-10-17T15:43:26Z</dcterms:created>
  <dcterms:modified xsi:type="dcterms:W3CDTF">2017-10-17T15:56:24Z</dcterms:modified>
</cp:coreProperties>
</file>