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9" r:id="rId7"/>
    <p:sldId id="261" r:id="rId8"/>
    <p:sldId id="263" r:id="rId9"/>
    <p:sldId id="270" r:id="rId10"/>
    <p:sldId id="268" r:id="rId11"/>
    <p:sldId id="259" r:id="rId12"/>
  </p:sldIdLst>
  <p:sldSz cx="9144000" cy="6858000" type="screen4x3"/>
  <p:notesSz cx="9356725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316"/>
    <a:srgbClr val="3B5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3949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0671" y="0"/>
            <a:ext cx="4053948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511D8-AD01-4D1C-8D36-89AE698048C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2450" y="882650"/>
            <a:ext cx="3171825" cy="237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041" y="3393799"/>
            <a:ext cx="7486644" cy="27775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00241"/>
            <a:ext cx="4053949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0671" y="6700241"/>
            <a:ext cx="4053948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3386-60AC-4703-B9AA-5458F1EF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6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6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386-60AC-4703-B9AA-5458F1EF8A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3155" y="121779"/>
            <a:ext cx="6988892" cy="1022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347" y="1266368"/>
            <a:ext cx="7886700" cy="48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76E-A07F-4E6A-866E-ABA91E7BB4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FF2E-9BC7-4962-B5C5-05AC33F1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rgbClr val="B53316"/>
            </a:solidFill>
          </a:ln>
          <a:solidFill>
            <a:srgbClr val="3B5E05"/>
          </a:solidFill>
          <a:latin typeface="Deadhead Roug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2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347" y="1709854"/>
            <a:ext cx="7886700" cy="4395978"/>
          </a:xfrm>
        </p:spPr>
        <p:txBody>
          <a:bodyPr/>
          <a:lstStyle/>
          <a:p>
            <a:r>
              <a:rPr lang="en-US" dirty="0" smtClean="0"/>
              <a:t>DeecDRONE has a projected revenue of $500,000 in its first year, creating many jobs.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app will be made to share videos from all types of experiences linked to each DeecDRONE.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3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DeecDRONE is a piece of equipment combining a Decoy and a Drone together to make for a user friendly outdoor experience. </a:t>
            </a:r>
          </a:p>
          <a:p>
            <a:r>
              <a:rPr lang="en-US" dirty="0" smtClean="0"/>
              <a:t> This product will be customized to provide a better learning opportunity to gain knowledge about the different animal species. </a:t>
            </a:r>
          </a:p>
          <a:p>
            <a:r>
              <a:rPr lang="en-US" dirty="0" smtClean="0"/>
              <a:t>Along with the personalization, tool kits will be put together for customers to design their very own DeecDRONE.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are spending millions of dollars on products that aren’t always working effectively.</a:t>
            </a:r>
          </a:p>
          <a:p>
            <a:r>
              <a:rPr lang="en-US" dirty="0" smtClean="0"/>
              <a:t>Hunters no longer can get birds to come close enough in range to make a shot.</a:t>
            </a:r>
          </a:p>
          <a:p>
            <a:r>
              <a:rPr lang="en-US" dirty="0" smtClean="0"/>
              <a:t>Researchers don’t have accurate population numbers for birds.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18" y="3494762"/>
            <a:ext cx="3428314" cy="24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between ages 16-60 of both genders, who are avid bird or/and waterfowl hunters.</a:t>
            </a:r>
          </a:p>
          <a:p>
            <a:r>
              <a:rPr lang="en-US" dirty="0" smtClean="0"/>
              <a:t>Aside from hunters would be bird researchers and others looking to expand knowledge about the bird species.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697" y="2956142"/>
            <a:ext cx="2436800" cy="30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DeecDRONE can used for multiple different uses all while saving money.</a:t>
            </a:r>
            <a:endParaRPr lang="en-US" dirty="0"/>
          </a:p>
          <a:p>
            <a:r>
              <a:rPr lang="en-US" dirty="0" smtClean="0"/>
              <a:t>Hunters will use less decoys on the ground to assist them because of DeecDRONE’s high technology. </a:t>
            </a:r>
            <a:endParaRPr lang="en-US" dirty="0"/>
          </a:p>
          <a:p>
            <a:r>
              <a:rPr lang="en-US" dirty="0" smtClean="0"/>
              <a:t>DeecDRONE will make for the best up-close experience matching similar behaviors the species portrays while in use.</a:t>
            </a:r>
          </a:p>
          <a:p>
            <a:r>
              <a:rPr lang="en-US" dirty="0" smtClean="0"/>
              <a:t>DeecDRONE is the first of its kind it will be ahead on all advancements and the first in the market</a:t>
            </a:r>
          </a:p>
        </p:txBody>
      </p:sp>
    </p:spTree>
    <p:extLst>
      <p:ext uri="{BB962C8B-B14F-4D97-AF65-F5344CB8AC3E}">
        <p14:creationId xmlns:p14="http://schemas.microsoft.com/office/powerpoint/2010/main" val="22904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347" y="1732156"/>
            <a:ext cx="7886700" cy="4373676"/>
          </a:xfrm>
        </p:spPr>
        <p:txBody>
          <a:bodyPr/>
          <a:lstStyle/>
          <a:p>
            <a:r>
              <a:rPr lang="en-US" dirty="0" smtClean="0"/>
              <a:t>Either swimming or about </a:t>
            </a:r>
            <a:r>
              <a:rPr lang="en-US" dirty="0"/>
              <a:t>to </a:t>
            </a:r>
            <a:r>
              <a:rPr lang="en-US" dirty="0" smtClean="0"/>
              <a:t>land, </a:t>
            </a:r>
            <a:r>
              <a:rPr lang="en-US" dirty="0"/>
              <a:t>nothing will compare to the fun, effective, new DeecDRONE. </a:t>
            </a:r>
            <a:endParaRPr lang="en-US" dirty="0" smtClean="0"/>
          </a:p>
          <a:p>
            <a:r>
              <a:rPr lang="en-US" dirty="0" smtClean="0"/>
              <a:t>Customers will have the </a:t>
            </a:r>
            <a:r>
              <a:rPr lang="en-US" dirty="0"/>
              <a:t>chance to </a:t>
            </a:r>
            <a:r>
              <a:rPr lang="en-US" dirty="0" smtClean="0"/>
              <a:t>assemble custom home kits which are completely universal for all types of adventures. </a:t>
            </a:r>
          </a:p>
          <a:p>
            <a:r>
              <a:rPr lang="en-US" dirty="0"/>
              <a:t>Giving hunters a better chance to meet </a:t>
            </a:r>
            <a:r>
              <a:rPr lang="en-US" dirty="0" smtClean="0"/>
              <a:t>their limits.</a:t>
            </a:r>
          </a:p>
          <a:p>
            <a:r>
              <a:rPr lang="en-US" dirty="0" smtClean="0"/>
              <a:t> </a:t>
            </a:r>
            <a:r>
              <a:rPr lang="en-US" dirty="0"/>
              <a:t>Researchers can open new doors to </a:t>
            </a:r>
            <a:r>
              <a:rPr lang="en-US" dirty="0" smtClean="0"/>
              <a:t>discoveries.</a:t>
            </a:r>
          </a:p>
          <a:p>
            <a:r>
              <a:rPr lang="en-US" dirty="0" smtClean="0"/>
              <a:t>Youth </a:t>
            </a:r>
            <a:r>
              <a:rPr lang="en-US" dirty="0"/>
              <a:t>can </a:t>
            </a:r>
            <a:r>
              <a:rPr lang="en-US" dirty="0" smtClean="0"/>
              <a:t>admire more wildlife.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Channels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1080" y="2305628"/>
            <a:ext cx="6279693" cy="2717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542" y="1387829"/>
            <a:ext cx="2391142" cy="839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725" y="1351515"/>
            <a:ext cx="22860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68" y="5151615"/>
            <a:ext cx="2413803" cy="80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35" y="5062384"/>
            <a:ext cx="1993290" cy="925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847" y="5062384"/>
            <a:ext cx="1980533" cy="983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2132" y="1301327"/>
            <a:ext cx="1900238" cy="9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Financials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9" y="1598342"/>
            <a:ext cx="8764538" cy="21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Financials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12" y="1241615"/>
            <a:ext cx="6963604" cy="47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324</Words>
  <Application>Microsoft Office PowerPoint</Application>
  <PresentationFormat>On-screen Show (4:3)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Deadhead Rough</vt:lpstr>
      <vt:lpstr>Office Theme</vt:lpstr>
      <vt:lpstr>PowerPoint Presentation</vt:lpstr>
      <vt:lpstr>Introduction</vt:lpstr>
      <vt:lpstr>Problem</vt:lpstr>
      <vt:lpstr>Target Market</vt:lpstr>
      <vt:lpstr>Differentiation</vt:lpstr>
      <vt:lpstr>Solution</vt:lpstr>
      <vt:lpstr>Channels</vt:lpstr>
      <vt:lpstr>Financials</vt:lpstr>
      <vt:lpstr>Financials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Pollard</dc:creator>
  <cp:lastModifiedBy>Tori Pollard</cp:lastModifiedBy>
  <cp:revision>14</cp:revision>
  <cp:lastPrinted>2017-02-22T20:26:30Z</cp:lastPrinted>
  <dcterms:created xsi:type="dcterms:W3CDTF">2017-02-15T18:21:09Z</dcterms:created>
  <dcterms:modified xsi:type="dcterms:W3CDTF">2017-10-30T16:40:58Z</dcterms:modified>
</cp:coreProperties>
</file>