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118F-ABDB-4962-BF20-B849507B9E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8E0-055A-4577-97EF-EA0750AF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5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118F-ABDB-4962-BF20-B849507B9E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8E0-055A-4577-97EF-EA0750AF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118F-ABDB-4962-BF20-B849507B9E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8E0-055A-4577-97EF-EA0750AF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118F-ABDB-4962-BF20-B849507B9E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8E0-055A-4577-97EF-EA0750AF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9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118F-ABDB-4962-BF20-B849507B9E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8E0-055A-4577-97EF-EA0750AF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118F-ABDB-4962-BF20-B849507B9E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8E0-055A-4577-97EF-EA0750AF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9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118F-ABDB-4962-BF20-B849507B9E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8E0-055A-4577-97EF-EA0750AF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118F-ABDB-4962-BF20-B849507B9E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8E0-055A-4577-97EF-EA0750AF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3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118F-ABDB-4962-BF20-B849507B9E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8E0-055A-4577-97EF-EA0750AF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118F-ABDB-4962-BF20-B849507B9E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8E0-055A-4577-97EF-EA0750AF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4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118F-ABDB-4962-BF20-B849507B9E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8E0-055A-4577-97EF-EA0750AF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9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D118F-ABDB-4962-BF20-B849507B9E0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D8E0-055A-4577-97EF-EA0750AF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1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9680"/>
          <a:stretch/>
        </p:blipFill>
        <p:spPr>
          <a:xfrm>
            <a:off x="1260389" y="42771"/>
            <a:ext cx="10165492" cy="67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7" b="5836"/>
          <a:stretch/>
        </p:blipFill>
        <p:spPr>
          <a:xfrm>
            <a:off x="1046205" y="42043"/>
            <a:ext cx="10264345" cy="67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Tori Pollard</dc:creator>
  <cp:lastModifiedBy>Tori Pollard</cp:lastModifiedBy>
  <cp:revision>2</cp:revision>
  <dcterms:created xsi:type="dcterms:W3CDTF">2017-10-30T17:22:53Z</dcterms:created>
  <dcterms:modified xsi:type="dcterms:W3CDTF">2017-10-30T17:47:59Z</dcterms:modified>
</cp:coreProperties>
</file>